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0" r:id="rId2"/>
    <p:sldId id="436" r:id="rId3"/>
    <p:sldId id="439" r:id="rId4"/>
    <p:sldId id="447" r:id="rId5"/>
    <p:sldId id="446" r:id="rId6"/>
    <p:sldId id="442" r:id="rId7"/>
    <p:sldId id="444" r:id="rId8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68" d="100"/>
          <a:sy n="68" d="100"/>
        </p:scale>
        <p:origin x="1458" y="72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REPARACION DE PUERTA DE BAÑO DE CLIENTES, REPARACIÓN DE BANCO DE CAFETERÍA E INSTALACIÓN DE 3 ARGOLLAS EN BODEGA.</a:t>
            </a:r>
          </a:p>
          <a:p>
            <a:endParaRPr lang="es-ES" sz="2000" dirty="0"/>
          </a:p>
          <a:p>
            <a:r>
              <a:rPr lang="es-ES" sz="2000" dirty="0"/>
              <a:t>DF CENTRO LIBERTAD</a:t>
            </a:r>
          </a:p>
          <a:p>
            <a:r>
              <a:rPr lang="es-GT" sz="1800" dirty="0"/>
              <a:t>08/11/2021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MOCHETA EN PUERTA DE BAÑO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3D59A7-8635-4A45-BC79-D6C95883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0" y="1070099"/>
            <a:ext cx="3737582" cy="49834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AAD70CD-0AF1-474B-9BC2-8402568A0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00" y="1070098"/>
            <a:ext cx="3737584" cy="49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03878" y="553549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57737" y="40896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CERRADURA EN PUERTA DE BAÑO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42CE27-9213-4D5E-B928-686BE1D4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1" y="1128712"/>
            <a:ext cx="3704494" cy="49393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70E8558-534F-4E25-AA98-85844E64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12" y="1128711"/>
            <a:ext cx="3704494" cy="49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CERRADURA EN PUERTA DE BAÑO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2DF2BE-9FDB-4173-A495-2219C6A1F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984738"/>
            <a:ext cx="3851031" cy="51347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D12C046-6209-4C3B-AD32-E7D9676B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993" y="984738"/>
            <a:ext cx="3851031" cy="51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8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72626" y="42459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REPARACIÓN DE BANCO DE CAFETERÍA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543CD5-927F-430C-8E9E-C562B730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2" y="1128713"/>
            <a:ext cx="3692769" cy="49236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29FC8C-218C-4E65-B13F-13D89555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1" y="1128713"/>
            <a:ext cx="3692769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REPARACIÓN DE BANCO DE CAFETERÍA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9734A3-6708-4E75-A2AE-0A6BF9ED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0" y="998806"/>
            <a:ext cx="3826865" cy="51024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571214-3E15-43E1-90E4-E37812AD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026" y="998806"/>
            <a:ext cx="3826866" cy="510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85167" y="47567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29792" y="106855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3 ARGOLLAS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50029F-7398-4135-AFAF-2971C9B17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7" y="1002214"/>
            <a:ext cx="3872297" cy="51630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9D38AE-AC72-4006-B3FA-27566A41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538" y="1830553"/>
            <a:ext cx="4220308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32683</TotalTime>
  <Words>162</Words>
  <Application>Microsoft Office PowerPoint</Application>
  <PresentationFormat>Presentación en pantalla (4:3)</PresentationFormat>
  <Paragraphs>31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Times</vt:lpstr>
      <vt:lpstr>wmt_pc</vt:lpstr>
      <vt:lpstr>El Salvador Departamento de Mantenimiento</vt:lpstr>
      <vt:lpstr>CAMBIO DE MOCHETA EN PUERTA DE BAÑO</vt:lpstr>
      <vt:lpstr>CAMBIO DE CERRADURA EN PUERTA DE BAÑO</vt:lpstr>
      <vt:lpstr>CAMBIO DE CERRADURA EN PUERTA DE BAÑO</vt:lpstr>
      <vt:lpstr>REPARACIÓN DE BANCO DE CAFETERÍA</vt:lpstr>
      <vt:lpstr>REPARACIÓN DE BANCO DE CAFETERÍA</vt:lpstr>
      <vt:lpstr>INSTALACIÓN DE 3 ARGOLLAS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498</cp:revision>
  <cp:lastPrinted>2009-09-18T02:25:51Z</cp:lastPrinted>
  <dcterms:created xsi:type="dcterms:W3CDTF">2007-05-31T16:27:58Z</dcterms:created>
  <dcterms:modified xsi:type="dcterms:W3CDTF">2021-11-09T17:35:24Z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